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E786D-D586-4816-99F3-72625A4A9EF3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1B50825C-04C2-4E71-8E34-EB008DE2E7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53686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30B6-7BAC-4A3A-9018-BB770A7C632C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89169B-618E-42B7-8BF5-50298BE065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4849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24177-7626-412D-A33F-526A59162234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C8898A-883C-4A83-92E7-4E17056BD2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4615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6B998-AA27-4A00-B2E9-2F427BF228E6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942D21-195E-459C-9668-294E7FB5D9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2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5FE5C-903B-4D9C-B4C3-9FB4061B72CA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4A518FAD-A274-4B0D-AE8B-019923F2C9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29422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FE91C-60B4-4022-91BB-5358D50D5DCC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4EDA3-4EBD-4933-8BA3-A7B1B7233E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5664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51A2D-D116-41C7-BC54-65FCCBD33372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E70ED0-54F8-4C79-8AAD-5A096351A7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8462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5D4C3-7745-4FFB-91FD-3281FBC9A8B1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64B898-6DD3-4F0B-92E6-2C0269AD7B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3653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21627-8251-48ED-8F6F-D82939007209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A2EC7-4418-4D01-A87F-F9BAF46744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7865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4A627-68D0-4A9D-877C-1DD307D6186A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042E3A-8BEE-473F-A5D7-5867ED8928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013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C7C37-99FA-47F1-8DEA-F4645D168CEA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899F5C72-ECC6-43A0-A2A3-1386B107C9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7573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1A70E7A-05FF-4914-9C5D-2BB97F316396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  <a:latin typeface="Constantia" panose="02030602050306030303" pitchFamily="18" charset="0"/>
              </a:defRPr>
            </a:lvl1pPr>
          </a:lstStyle>
          <a:p>
            <a:fld id="{D1AFFC3D-11D6-434C-8264-AB2F5C631F53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5" r:id="rId2"/>
    <p:sldLayoutId id="214748368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5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anose="020F0502020204030204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90600"/>
            <a:ext cx="7851648" cy="1828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Problem Solving Plan Using Models  </a:t>
            </a:r>
            <a:endParaRPr lang="en-US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algn="ctr"/>
            <a:r>
              <a:rPr lang="en-US" altLang="en-US" sz="5400" smtClean="0"/>
              <a:t>Chapter 1</a:t>
            </a:r>
          </a:p>
          <a:p>
            <a:pPr marR="0" algn="ctr"/>
            <a:r>
              <a:rPr lang="en-US" altLang="en-US" sz="5400" smtClean="0"/>
              <a:t>Section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305800" cy="135255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Take Words-write as #’s and Symbols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2209800"/>
          <a:ext cx="76962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4050"/>
                <a:gridCol w="1962150"/>
                <a:gridCol w="1905000"/>
                <a:gridCol w="19050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Addition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Subtraction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Multiply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Divide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 rot="5400000">
            <a:off x="648494" y="4685506"/>
            <a:ext cx="3886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2628901" y="4686300"/>
            <a:ext cx="38862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4573588" y="4648200"/>
            <a:ext cx="38084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685800" y="2819400"/>
            <a:ext cx="1752600" cy="7620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685800" y="3657600"/>
            <a:ext cx="1752600" cy="8382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685800" y="4572000"/>
            <a:ext cx="1752600" cy="8382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65" name="TextBox 25"/>
          <p:cNvSpPr txBox="1">
            <a:spLocks noChangeArrowheads="1"/>
          </p:cNvSpPr>
          <p:nvPr/>
        </p:nvSpPr>
        <p:spPr bwMode="auto">
          <a:xfrm>
            <a:off x="914400" y="2743200"/>
            <a:ext cx="1600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r>
              <a:rPr lang="en-US" altLang="en-US" sz="4800">
                <a:latin typeface="Arial Narrow" panose="020B0606020202030204" pitchFamily="34" charset="0"/>
              </a:rPr>
              <a:t>Sum</a:t>
            </a:r>
          </a:p>
        </p:txBody>
      </p:sp>
      <p:sp>
        <p:nvSpPr>
          <p:cNvPr id="6166" name="TextBox 26"/>
          <p:cNvSpPr txBox="1">
            <a:spLocks noChangeArrowheads="1"/>
          </p:cNvSpPr>
          <p:nvPr/>
        </p:nvSpPr>
        <p:spPr bwMode="auto">
          <a:xfrm>
            <a:off x="762000" y="3657600"/>
            <a:ext cx="1600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r>
              <a:rPr lang="en-US" altLang="en-US" sz="4800">
                <a:latin typeface="Arial Narrow" panose="020B0606020202030204" pitchFamily="34" charset="0"/>
              </a:rPr>
              <a:t>PLUS</a:t>
            </a:r>
          </a:p>
        </p:txBody>
      </p:sp>
      <p:sp>
        <p:nvSpPr>
          <p:cNvPr id="6167" name="TextBox 27"/>
          <p:cNvSpPr txBox="1">
            <a:spLocks noChangeArrowheads="1"/>
          </p:cNvSpPr>
          <p:nvPr/>
        </p:nvSpPr>
        <p:spPr bwMode="auto">
          <a:xfrm>
            <a:off x="762000" y="4724400"/>
            <a:ext cx="1600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r>
              <a:rPr lang="en-US" altLang="en-US" sz="2800">
                <a:latin typeface="Arial Narrow" panose="020B0606020202030204" pitchFamily="34" charset="0"/>
              </a:rPr>
              <a:t>More Than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85800" y="5486400"/>
            <a:ext cx="1752600" cy="8382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69" name="TextBox 29"/>
          <p:cNvSpPr txBox="1">
            <a:spLocks noChangeArrowheads="1"/>
          </p:cNvSpPr>
          <p:nvPr/>
        </p:nvSpPr>
        <p:spPr bwMode="auto">
          <a:xfrm>
            <a:off x="762000" y="5638800"/>
            <a:ext cx="1600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r>
              <a:rPr lang="en-US" altLang="en-US" sz="2800">
                <a:latin typeface="Arial Narrow" panose="020B0606020202030204" pitchFamily="34" charset="0"/>
              </a:rPr>
              <a:t>Increased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2667000" y="2819400"/>
            <a:ext cx="1752600" cy="7620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2667000" y="3657600"/>
            <a:ext cx="1752600" cy="8382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2667000" y="4572000"/>
            <a:ext cx="1752600" cy="8382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73" name="TextBox 33"/>
          <p:cNvSpPr txBox="1">
            <a:spLocks noChangeArrowheads="1"/>
          </p:cNvSpPr>
          <p:nvPr/>
        </p:nvSpPr>
        <p:spPr bwMode="auto">
          <a:xfrm>
            <a:off x="2743200" y="3657600"/>
            <a:ext cx="1600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r>
              <a:rPr lang="en-US" altLang="en-US" sz="4800">
                <a:latin typeface="Arial Narrow" panose="020B0606020202030204" pitchFamily="34" charset="0"/>
              </a:rPr>
              <a:t>Minus</a:t>
            </a:r>
          </a:p>
        </p:txBody>
      </p:sp>
      <p:sp>
        <p:nvSpPr>
          <p:cNvPr id="6174" name="TextBox 34"/>
          <p:cNvSpPr txBox="1">
            <a:spLocks noChangeArrowheads="1"/>
          </p:cNvSpPr>
          <p:nvPr/>
        </p:nvSpPr>
        <p:spPr bwMode="auto">
          <a:xfrm>
            <a:off x="2743200" y="4724400"/>
            <a:ext cx="1600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r>
              <a:rPr lang="en-US" altLang="en-US" sz="2800">
                <a:latin typeface="Arial Narrow" panose="020B0606020202030204" pitchFamily="34" charset="0"/>
              </a:rPr>
              <a:t>Less Than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2667000" y="5486400"/>
            <a:ext cx="1752600" cy="8382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76" name="TextBox 36"/>
          <p:cNvSpPr txBox="1">
            <a:spLocks noChangeArrowheads="1"/>
          </p:cNvSpPr>
          <p:nvPr/>
        </p:nvSpPr>
        <p:spPr bwMode="auto">
          <a:xfrm>
            <a:off x="2743200" y="5638800"/>
            <a:ext cx="1600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r>
              <a:rPr lang="en-US" altLang="en-US" sz="2800">
                <a:latin typeface="Arial Narrow" panose="020B0606020202030204" pitchFamily="34" charset="0"/>
              </a:rPr>
              <a:t>Decreased</a:t>
            </a:r>
          </a:p>
        </p:txBody>
      </p:sp>
      <p:sp>
        <p:nvSpPr>
          <p:cNvPr id="6177" name="TextBox 37"/>
          <p:cNvSpPr txBox="1">
            <a:spLocks noChangeArrowheads="1"/>
          </p:cNvSpPr>
          <p:nvPr/>
        </p:nvSpPr>
        <p:spPr bwMode="auto">
          <a:xfrm>
            <a:off x="2667000" y="2895600"/>
            <a:ext cx="1752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r>
              <a:rPr lang="en-US" altLang="en-US" sz="3200">
                <a:latin typeface="Arial Narrow" panose="020B0606020202030204" pitchFamily="34" charset="0"/>
              </a:rPr>
              <a:t>Difference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4648200" y="2819400"/>
            <a:ext cx="1752600" cy="7620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4648200" y="3657600"/>
            <a:ext cx="1752600" cy="8382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4648200" y="4572000"/>
            <a:ext cx="1752600" cy="8382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81" name="TextBox 41"/>
          <p:cNvSpPr txBox="1">
            <a:spLocks noChangeArrowheads="1"/>
          </p:cNvSpPr>
          <p:nvPr/>
        </p:nvSpPr>
        <p:spPr bwMode="auto">
          <a:xfrm>
            <a:off x="4724400" y="3657600"/>
            <a:ext cx="1752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r>
              <a:rPr lang="en-US" altLang="en-US" sz="4000">
                <a:latin typeface="Arial Narrow" panose="020B0606020202030204" pitchFamily="34" charset="0"/>
              </a:rPr>
              <a:t>Product</a:t>
            </a:r>
          </a:p>
        </p:txBody>
      </p:sp>
      <p:sp>
        <p:nvSpPr>
          <p:cNvPr id="6182" name="TextBox 42"/>
          <p:cNvSpPr txBox="1">
            <a:spLocks noChangeArrowheads="1"/>
          </p:cNvSpPr>
          <p:nvPr/>
        </p:nvSpPr>
        <p:spPr bwMode="auto">
          <a:xfrm>
            <a:off x="4724400" y="4673600"/>
            <a:ext cx="1600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r>
              <a:rPr lang="en-US" altLang="en-US" sz="3200">
                <a:latin typeface="Arial Narrow" panose="020B0606020202030204" pitchFamily="34" charset="0"/>
              </a:rPr>
              <a:t>Multiplied</a:t>
            </a:r>
          </a:p>
        </p:txBody>
      </p:sp>
      <p:sp>
        <p:nvSpPr>
          <p:cNvPr id="6183" name="TextBox 45"/>
          <p:cNvSpPr txBox="1">
            <a:spLocks noChangeArrowheads="1"/>
          </p:cNvSpPr>
          <p:nvPr/>
        </p:nvSpPr>
        <p:spPr bwMode="auto">
          <a:xfrm>
            <a:off x="4800600" y="2819400"/>
            <a:ext cx="1752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r>
              <a:rPr lang="en-US" altLang="en-US" sz="4000">
                <a:latin typeface="Arial Narrow" panose="020B0606020202030204" pitchFamily="34" charset="0"/>
              </a:rPr>
              <a:t>Times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6629400" y="2819400"/>
            <a:ext cx="1752600" cy="7620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8" name="Rounded Rectangle 47"/>
          <p:cNvSpPr/>
          <p:nvPr/>
        </p:nvSpPr>
        <p:spPr>
          <a:xfrm>
            <a:off x="6629400" y="3657600"/>
            <a:ext cx="1752600" cy="8382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86" name="TextBox 49"/>
          <p:cNvSpPr txBox="1">
            <a:spLocks noChangeArrowheads="1"/>
          </p:cNvSpPr>
          <p:nvPr/>
        </p:nvSpPr>
        <p:spPr bwMode="auto">
          <a:xfrm>
            <a:off x="6629400" y="3759200"/>
            <a:ext cx="1905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r>
              <a:rPr lang="en-US" altLang="en-US" sz="3200">
                <a:latin typeface="Arial Narrow" panose="020B0606020202030204" pitchFamily="34" charset="0"/>
              </a:rPr>
              <a:t>Divided By</a:t>
            </a:r>
          </a:p>
        </p:txBody>
      </p:sp>
      <p:sp>
        <p:nvSpPr>
          <p:cNvPr id="6187" name="TextBox 50"/>
          <p:cNvSpPr txBox="1">
            <a:spLocks noChangeArrowheads="1"/>
          </p:cNvSpPr>
          <p:nvPr/>
        </p:nvSpPr>
        <p:spPr bwMode="auto">
          <a:xfrm>
            <a:off x="6781800" y="2895600"/>
            <a:ext cx="1600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nstantia" panose="02030602050306030303" pitchFamily="18" charset="0"/>
              </a:defRPr>
            </a:lvl9pPr>
          </a:lstStyle>
          <a:p>
            <a:r>
              <a:rPr lang="en-US" altLang="en-US" sz="2800">
                <a:latin typeface="Arial Narrow" panose="020B0606020202030204" pitchFamily="34" charset="0"/>
              </a:rPr>
              <a:t>Quotient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Wkst</a:t>
            </a:r>
            <a:r>
              <a:rPr lang="en-US" dirty="0" smtClean="0"/>
              <a:t> 1.5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8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Pg</a:t>
            </a:r>
            <a:r>
              <a:rPr lang="en-US" dirty="0" smtClean="0"/>
              <a:t> 35 # 5-12</a:t>
            </a:r>
          </a:p>
          <a:p>
            <a:endParaRPr lang="en-US" dirty="0"/>
          </a:p>
          <a:p>
            <a:r>
              <a:rPr lang="en-US" dirty="0" err="1" smtClean="0"/>
              <a:t>Pg</a:t>
            </a:r>
            <a:r>
              <a:rPr lang="en-US" dirty="0" smtClean="0"/>
              <a:t> 35 # 13-27 odd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785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Classwork #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Pg</a:t>
            </a:r>
            <a:r>
              <a:rPr lang="en-US" dirty="0" smtClean="0"/>
              <a:t> 36 # 31-37- Do together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404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Pg</a:t>
            </a:r>
            <a:r>
              <a:rPr lang="en-US" dirty="0" smtClean="0"/>
              <a:t> 22 # 1-25 odd</a:t>
            </a:r>
          </a:p>
          <a:p>
            <a:r>
              <a:rPr lang="en-US" dirty="0" err="1" smtClean="0"/>
              <a:t>Pg</a:t>
            </a:r>
            <a:r>
              <a:rPr lang="en-US" dirty="0" smtClean="0"/>
              <a:t> 35 # 14-28 even</a:t>
            </a:r>
          </a:p>
          <a:p>
            <a:r>
              <a:rPr lang="en-US" smtClean="0"/>
              <a:t>Quiz tomorrow on 1.1-1.3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4609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</TotalTime>
  <Words>72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Constantia</vt:lpstr>
      <vt:lpstr>Arial</vt:lpstr>
      <vt:lpstr>Calibri</vt:lpstr>
      <vt:lpstr>Wingdings 2</vt:lpstr>
      <vt:lpstr>Arial Narrow</vt:lpstr>
      <vt:lpstr>Flow</vt:lpstr>
      <vt:lpstr>Problem Solving Plan Using Models  </vt:lpstr>
      <vt:lpstr>Take Words-write as #’s and Symbols</vt:lpstr>
      <vt:lpstr>Wkst 1.5</vt:lpstr>
      <vt:lpstr>Classwork</vt:lpstr>
      <vt:lpstr>Classwork # 2</vt:lpstr>
      <vt:lpstr>Homework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Solving Plan Using Models</dc:title>
  <dc:creator>JLAKE</dc:creator>
  <cp:lastModifiedBy>LAKE, JEFF</cp:lastModifiedBy>
  <cp:revision>7</cp:revision>
  <dcterms:created xsi:type="dcterms:W3CDTF">2008-09-04T18:22:23Z</dcterms:created>
  <dcterms:modified xsi:type="dcterms:W3CDTF">2015-09-04T17:44:45Z</dcterms:modified>
</cp:coreProperties>
</file>