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786D-D586-4816-99F3-72625A4A9EF3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B50825C-04C2-4E71-8E34-EB008DE2E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68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30B6-7BAC-4A3A-9018-BB770A7C632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9169B-618E-42B7-8BF5-50298BE06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84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4177-7626-412D-A33F-526A5916223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898A-883C-4A83-92E7-4E17056BD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1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B998-AA27-4A00-B2E9-2F427BF228E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42D21-195E-459C-9668-294E7FB5D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5FE5C-903B-4D9C-B4C3-9FB4061B72CA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A518FAD-A274-4B0D-AE8B-019923F2C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942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E91C-60B4-4022-91BB-5358D50D5DC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EDA3-4EBD-4933-8BA3-A7B1B7233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6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51A2D-D116-41C7-BC54-65FCCBD33372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70ED0-54F8-4C79-8AAD-5A096351A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46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D4C3-7745-4FFB-91FD-3281FBC9A8B1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4B898-6DD3-4F0B-92E6-2C0269AD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65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21627-8251-48ED-8F6F-D82939007209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2EC7-4418-4D01-A87F-F9BAF4674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86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A627-68D0-4A9D-877C-1DD307D6186A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42E3A-8BEE-473F-A5D7-5867ED892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7C37-99FA-47F1-8DEA-F4645D168CEA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99F5C72-ECC6-43A0-A2A3-1386B107C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57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70E7A-05FF-4914-9C5D-2BB97F31639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D1AFFC3D-11D6-434C-8264-AB2F5C631F5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Problem Solving Plan Using Models  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en-US" altLang="en-US" sz="5400" smtClean="0"/>
              <a:t>Chapter 1</a:t>
            </a:r>
          </a:p>
          <a:p>
            <a:pPr marR="0" algn="ctr"/>
            <a:r>
              <a:rPr lang="en-US" altLang="en-US" sz="5400" smtClean="0"/>
              <a:t>Section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352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Take Words-write as #’s and Symbols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09800"/>
          <a:ext cx="7696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62150"/>
                <a:gridCol w="1905000"/>
                <a:gridCol w="1905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Subtraction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Multiply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Divide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648494" y="4685506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628901" y="4686300"/>
            <a:ext cx="3886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73588" y="4648200"/>
            <a:ext cx="3808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" y="2819400"/>
            <a:ext cx="1752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85800" y="36576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85800" y="45720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65" name="TextBox 25"/>
          <p:cNvSpPr txBox="1">
            <a:spLocks noChangeArrowheads="1"/>
          </p:cNvSpPr>
          <p:nvPr/>
        </p:nvSpPr>
        <p:spPr bwMode="auto">
          <a:xfrm>
            <a:off x="914400" y="27432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4800">
                <a:latin typeface="Arial Narrow" panose="020B0606020202030204" pitchFamily="34" charset="0"/>
              </a:rPr>
              <a:t>Sum</a:t>
            </a:r>
          </a:p>
        </p:txBody>
      </p:sp>
      <p:sp>
        <p:nvSpPr>
          <p:cNvPr id="6166" name="TextBox 26"/>
          <p:cNvSpPr txBox="1">
            <a:spLocks noChangeArrowheads="1"/>
          </p:cNvSpPr>
          <p:nvPr/>
        </p:nvSpPr>
        <p:spPr bwMode="auto">
          <a:xfrm>
            <a:off x="762000" y="36576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4800">
                <a:latin typeface="Arial Narrow" panose="020B0606020202030204" pitchFamily="34" charset="0"/>
              </a:rPr>
              <a:t>PLUS</a:t>
            </a:r>
          </a:p>
        </p:txBody>
      </p:sp>
      <p:sp>
        <p:nvSpPr>
          <p:cNvPr id="6167" name="TextBox 27"/>
          <p:cNvSpPr txBox="1">
            <a:spLocks noChangeArrowheads="1"/>
          </p:cNvSpPr>
          <p:nvPr/>
        </p:nvSpPr>
        <p:spPr bwMode="auto">
          <a:xfrm>
            <a:off x="762000" y="47244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2800">
                <a:latin typeface="Arial Narrow" panose="020B0606020202030204" pitchFamily="34" charset="0"/>
              </a:rPr>
              <a:t>More Than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85800" y="54864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69" name="TextBox 29"/>
          <p:cNvSpPr txBox="1">
            <a:spLocks noChangeArrowheads="1"/>
          </p:cNvSpPr>
          <p:nvPr/>
        </p:nvSpPr>
        <p:spPr bwMode="auto">
          <a:xfrm>
            <a:off x="762000" y="56388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2800">
                <a:latin typeface="Arial Narrow" panose="020B0606020202030204" pitchFamily="34" charset="0"/>
              </a:rPr>
              <a:t>Increased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667000" y="2819400"/>
            <a:ext cx="1752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667000" y="36576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667000" y="45720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3" name="TextBox 33"/>
          <p:cNvSpPr txBox="1">
            <a:spLocks noChangeArrowheads="1"/>
          </p:cNvSpPr>
          <p:nvPr/>
        </p:nvSpPr>
        <p:spPr bwMode="auto">
          <a:xfrm>
            <a:off x="2743200" y="36576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4800">
                <a:latin typeface="Arial Narrow" panose="020B0606020202030204" pitchFamily="34" charset="0"/>
              </a:rPr>
              <a:t>Minus</a:t>
            </a:r>
          </a:p>
        </p:txBody>
      </p:sp>
      <p:sp>
        <p:nvSpPr>
          <p:cNvPr id="6174" name="TextBox 34"/>
          <p:cNvSpPr txBox="1">
            <a:spLocks noChangeArrowheads="1"/>
          </p:cNvSpPr>
          <p:nvPr/>
        </p:nvSpPr>
        <p:spPr bwMode="auto">
          <a:xfrm>
            <a:off x="2743200" y="47244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2800">
                <a:latin typeface="Arial Narrow" panose="020B0606020202030204" pitchFamily="34" charset="0"/>
              </a:rPr>
              <a:t>Less Than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667000" y="54864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6" name="TextBox 36"/>
          <p:cNvSpPr txBox="1">
            <a:spLocks noChangeArrowheads="1"/>
          </p:cNvSpPr>
          <p:nvPr/>
        </p:nvSpPr>
        <p:spPr bwMode="auto">
          <a:xfrm>
            <a:off x="2743200" y="56388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2800">
                <a:latin typeface="Arial Narrow" panose="020B0606020202030204" pitchFamily="34" charset="0"/>
              </a:rPr>
              <a:t>Decreased</a:t>
            </a:r>
          </a:p>
        </p:txBody>
      </p:sp>
      <p:sp>
        <p:nvSpPr>
          <p:cNvPr id="6177" name="TextBox 37"/>
          <p:cNvSpPr txBox="1">
            <a:spLocks noChangeArrowheads="1"/>
          </p:cNvSpPr>
          <p:nvPr/>
        </p:nvSpPr>
        <p:spPr bwMode="auto">
          <a:xfrm>
            <a:off x="2667000" y="28956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3200">
                <a:latin typeface="Arial Narrow" panose="020B0606020202030204" pitchFamily="34" charset="0"/>
              </a:rPr>
              <a:t>Difference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648200" y="2819400"/>
            <a:ext cx="1752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648200" y="36576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648200" y="45720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81" name="TextBox 41"/>
          <p:cNvSpPr txBox="1">
            <a:spLocks noChangeArrowheads="1"/>
          </p:cNvSpPr>
          <p:nvPr/>
        </p:nvSpPr>
        <p:spPr bwMode="auto">
          <a:xfrm>
            <a:off x="4724400" y="36576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4000">
                <a:latin typeface="Arial Narrow" panose="020B0606020202030204" pitchFamily="34" charset="0"/>
              </a:rPr>
              <a:t>Product</a:t>
            </a:r>
          </a:p>
        </p:txBody>
      </p:sp>
      <p:sp>
        <p:nvSpPr>
          <p:cNvPr id="6182" name="TextBox 42"/>
          <p:cNvSpPr txBox="1">
            <a:spLocks noChangeArrowheads="1"/>
          </p:cNvSpPr>
          <p:nvPr/>
        </p:nvSpPr>
        <p:spPr bwMode="auto">
          <a:xfrm>
            <a:off x="4724400" y="46736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3200">
                <a:latin typeface="Arial Narrow" panose="020B0606020202030204" pitchFamily="34" charset="0"/>
              </a:rPr>
              <a:t>Multiplied</a:t>
            </a:r>
          </a:p>
        </p:txBody>
      </p:sp>
      <p:sp>
        <p:nvSpPr>
          <p:cNvPr id="6183" name="TextBox 45"/>
          <p:cNvSpPr txBox="1">
            <a:spLocks noChangeArrowheads="1"/>
          </p:cNvSpPr>
          <p:nvPr/>
        </p:nvSpPr>
        <p:spPr bwMode="auto">
          <a:xfrm>
            <a:off x="4800600" y="28194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4000">
                <a:latin typeface="Arial Narrow" panose="020B0606020202030204" pitchFamily="34" charset="0"/>
              </a:rPr>
              <a:t>Times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6629400" y="2819400"/>
            <a:ext cx="1752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629400" y="3657600"/>
            <a:ext cx="17526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86" name="TextBox 49"/>
          <p:cNvSpPr txBox="1">
            <a:spLocks noChangeArrowheads="1"/>
          </p:cNvSpPr>
          <p:nvPr/>
        </p:nvSpPr>
        <p:spPr bwMode="auto">
          <a:xfrm>
            <a:off x="6629400" y="37592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3200">
                <a:latin typeface="Arial Narrow" panose="020B0606020202030204" pitchFamily="34" charset="0"/>
              </a:rPr>
              <a:t>Divided By</a:t>
            </a:r>
          </a:p>
        </p:txBody>
      </p:sp>
      <p:sp>
        <p:nvSpPr>
          <p:cNvPr id="6187" name="TextBox 50"/>
          <p:cNvSpPr txBox="1">
            <a:spLocks noChangeArrowheads="1"/>
          </p:cNvSpPr>
          <p:nvPr/>
        </p:nvSpPr>
        <p:spPr bwMode="auto">
          <a:xfrm>
            <a:off x="6781800" y="28956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en-US" sz="2800">
                <a:latin typeface="Arial Narrow" panose="020B0606020202030204" pitchFamily="34" charset="0"/>
              </a:rPr>
              <a:t>Quotient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35 # 5-12</a:t>
            </a:r>
          </a:p>
          <a:p>
            <a:endParaRPr lang="en-US" dirty="0"/>
          </a:p>
          <a:p>
            <a:r>
              <a:rPr lang="en-US" dirty="0" err="1" smtClean="0"/>
              <a:t>Pg</a:t>
            </a:r>
            <a:r>
              <a:rPr lang="en-US" dirty="0" smtClean="0"/>
              <a:t> 35 # 13-27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8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36 # 31-37- Do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0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22 # 1-25 odd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35 # 14-28 even</a:t>
            </a:r>
          </a:p>
          <a:p>
            <a:r>
              <a:rPr lang="en-US" smtClean="0"/>
              <a:t>Quiz tomorrow on 1.1-1.3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60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72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Constantia</vt:lpstr>
      <vt:lpstr>Arial</vt:lpstr>
      <vt:lpstr>Calibri</vt:lpstr>
      <vt:lpstr>Wingdings 2</vt:lpstr>
      <vt:lpstr>Arial Narrow</vt:lpstr>
      <vt:lpstr>Flow</vt:lpstr>
      <vt:lpstr>Problem Solving Plan Using Models  </vt:lpstr>
      <vt:lpstr>Take Words-write as #’s and Symbols</vt:lpstr>
      <vt:lpstr>Wkst 1.5</vt:lpstr>
      <vt:lpstr>Classwork</vt:lpstr>
      <vt:lpstr>Classwork # 2</vt:lpstr>
      <vt:lpstr>Homework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Plan Using Models</dc:title>
  <dc:creator>JLAKE</dc:creator>
  <cp:lastModifiedBy>LAKE, JEFF</cp:lastModifiedBy>
  <cp:revision>7</cp:revision>
  <dcterms:created xsi:type="dcterms:W3CDTF">2008-09-04T18:22:23Z</dcterms:created>
  <dcterms:modified xsi:type="dcterms:W3CDTF">2015-09-04T17:44:45Z</dcterms:modified>
</cp:coreProperties>
</file>